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4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34655C09-882D-4905-9D3C-1D65204D507D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63CCA76-7FC7-4E83-A38E-C7CAF4A090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Townshend Act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Why did Great Britain enact this law? Great Britain put taxes on glass, paint, oil, lead, </a:t>
            </a:r>
            <a:r>
              <a:rPr lang="en-US" smtClean="0"/>
              <a:t>and tea.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What was the colonists response to this law? The colonists did not like this so it lead to the Boston Tea Party.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9465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23</TotalTime>
  <Words>50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NewsPrint</vt:lpstr>
      <vt:lpstr>Townshend Act</vt:lpstr>
    </vt:vector>
  </TitlesOfParts>
  <Company>Carson City - Crystal Area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Townshend Act</dc:title>
  <dc:creator>Megan Dailey</dc:creator>
  <cp:lastModifiedBy>Megan Dailey</cp:lastModifiedBy>
  <cp:revision>3</cp:revision>
  <dcterms:created xsi:type="dcterms:W3CDTF">2012-04-27T13:18:36Z</dcterms:created>
  <dcterms:modified xsi:type="dcterms:W3CDTF">2012-04-27T13:41:49Z</dcterms:modified>
</cp:coreProperties>
</file>